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6001-9BB2-4513-8302-27838F3D0794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5F32-AA72-4B0D-9556-8A77EAAB8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6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6001-9BB2-4513-8302-27838F3D0794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5F32-AA72-4B0D-9556-8A77EAAB8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98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6001-9BB2-4513-8302-27838F3D0794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5F32-AA72-4B0D-9556-8A77EAAB8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59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6001-9BB2-4513-8302-27838F3D0794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5F32-AA72-4B0D-9556-8A77EAAB8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2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6001-9BB2-4513-8302-27838F3D0794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5F32-AA72-4B0D-9556-8A77EAAB8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58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6001-9BB2-4513-8302-27838F3D0794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5F32-AA72-4B0D-9556-8A77EAAB8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91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6001-9BB2-4513-8302-27838F3D0794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5F32-AA72-4B0D-9556-8A77EAAB8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47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6001-9BB2-4513-8302-27838F3D0794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5F32-AA72-4B0D-9556-8A77EAAB8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08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6001-9BB2-4513-8302-27838F3D0794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5F32-AA72-4B0D-9556-8A77EAAB8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27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6001-9BB2-4513-8302-27838F3D0794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5F32-AA72-4B0D-9556-8A77EAAB8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60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6001-9BB2-4513-8302-27838F3D0794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5F32-AA72-4B0D-9556-8A77EAAB8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92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76001-9BB2-4513-8302-27838F3D0794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85F32-AA72-4B0D-9556-8A77EAAB8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1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 Детский крем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1027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 Детский крем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9162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 Детский крем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1874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 Детский крем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18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 Детский крем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6076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 2</dc:creator>
  <cp:lastModifiedBy>Екатерина</cp:lastModifiedBy>
  <cp:revision>2</cp:revision>
  <dcterms:created xsi:type="dcterms:W3CDTF">2022-04-08T08:10:15Z</dcterms:created>
  <dcterms:modified xsi:type="dcterms:W3CDTF">2022-04-12T02:37:09Z</dcterms:modified>
</cp:coreProperties>
</file>